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5" r:id="rId1"/>
  </p:sldMasterIdLst>
  <p:notesMasterIdLst>
    <p:notesMasterId r:id="rId11"/>
  </p:notesMasterIdLst>
  <p:handoutMasterIdLst>
    <p:handoutMasterId r:id="rId12"/>
  </p:handoutMasterIdLst>
  <p:sldIdLst>
    <p:sldId id="256" r:id="rId2"/>
    <p:sldId id="439" r:id="rId3"/>
    <p:sldId id="418" r:id="rId4"/>
    <p:sldId id="422" r:id="rId5"/>
    <p:sldId id="440" r:id="rId6"/>
    <p:sldId id="441" r:id="rId7"/>
    <p:sldId id="419" r:id="rId8"/>
    <p:sldId id="442" r:id="rId9"/>
    <p:sldId id="401" r:id="rId10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üleyha Yılmaz" initials="ZY" lastIdx="2" clrIdx="0">
    <p:extLst>
      <p:ext uri="{19B8F6BF-5375-455C-9EA6-DF929625EA0E}">
        <p15:presenceInfo xmlns:p15="http://schemas.microsoft.com/office/powerpoint/2012/main" userId="bd933f2ac9780fe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C14"/>
    <a:srgbClr val="00234A"/>
    <a:srgbClr val="BBE3FA"/>
    <a:srgbClr val="B76000"/>
    <a:srgbClr val="B94848"/>
    <a:srgbClr val="F2D7B1"/>
    <a:srgbClr val="281EFA"/>
    <a:srgbClr val="B8A5FF"/>
    <a:srgbClr val="0000FF"/>
    <a:srgbClr val="ADD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Orta Stil 4 - Vurgu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ABFCF23-3B69-468F-B69F-88F6DE6A72F2}" styleName="Orta Stil 1 - Vurgu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Orta Stil 3 - Vurgu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Açık Stil 3 - Vurgu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4" autoAdjust="0"/>
    <p:restoredTop sz="93878" autoAdjust="0"/>
  </p:normalViewPr>
  <p:slideViewPr>
    <p:cSldViewPr snapToGrid="0">
      <p:cViewPr varScale="1">
        <p:scale>
          <a:sx n="77" d="100"/>
          <a:sy n="77" d="100"/>
        </p:scale>
        <p:origin x="1234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6820EC53-40A7-49F0-B6A6-617F1EDB2B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00ACEE36-9EB3-4444-B50B-61B32BEBB6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1A01E-85C4-4620-9ABC-01F095866B4A}" type="datetimeFigureOut">
              <a:rPr lang="tr-TR" smtClean="0"/>
              <a:t>30.12.2024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366BB19A-D74B-486F-8F1D-2744078B95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353889D-AA8A-4D54-BBBC-31B256046A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D47B1-97E0-4973-A7CD-325D926C488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10435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2C0D7-40E7-4EF3-A5F5-4E439C456BDC}" type="datetimeFigureOut">
              <a:rPr lang="tr-TR" smtClean="0"/>
              <a:t>30.12.2024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40E96-966A-4767-9A41-0B33EFC37F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6670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5B4D3-2163-4719-A622-B4FA80AD4210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930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3D80-D753-4CDD-A37F-122A7C4E5816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01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227C9-5435-4A25-BCA8-A7650166233D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211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8D6D4-1441-476F-8DAB-AAA17FA31C7D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2691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2953E-8EE8-4E7D-A9F5-FE12E33E6220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281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22F76-6735-463B-ACBB-B6714DC3685E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763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C5FE9-CC23-4A09-A7B9-55CA70654D75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38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D8544-3FAC-4AF8-B1EE-6B12DA6711F5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286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FDD4-6553-424B-A996-06BB3A9CA4DF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0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24E30-90A1-4AA2-9185-FDBC67727CD8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078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01BF-ABDD-4AF2-BB40-A27407734071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0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E6D4-D6AF-4726-A9C3-F423F21C88A9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10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D34D-D8E3-475C-BD2A-3C47952FF234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80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DCCF4-E217-402B-BA8C-33DD8CB0224A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94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469B-456C-4EEB-A920-EE135CD1CD92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52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B48D-AA94-41C1-B777-1E726F73FC65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27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4911-A6E5-4A84-9EFB-A49CBA6F9DE5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0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5B47A-42A1-468D-AE02-C8F0AB97CA56}" type="datetime1">
              <a:rPr lang="en-US" smtClean="0"/>
              <a:t>12/30/2024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35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1003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56" r:id="rId1"/>
    <p:sldLayoutId id="2147484357" r:id="rId2"/>
    <p:sldLayoutId id="2147484358" r:id="rId3"/>
    <p:sldLayoutId id="2147484359" r:id="rId4"/>
    <p:sldLayoutId id="2147484360" r:id="rId5"/>
    <p:sldLayoutId id="2147484361" r:id="rId6"/>
    <p:sldLayoutId id="2147484362" r:id="rId7"/>
    <p:sldLayoutId id="2147484363" r:id="rId8"/>
    <p:sldLayoutId id="2147484364" r:id="rId9"/>
    <p:sldLayoutId id="2147484365" r:id="rId10"/>
    <p:sldLayoutId id="2147484366" r:id="rId11"/>
    <p:sldLayoutId id="2147484367" r:id="rId12"/>
    <p:sldLayoutId id="2147484368" r:id="rId13"/>
    <p:sldLayoutId id="2147484369" r:id="rId14"/>
    <p:sldLayoutId id="2147484370" r:id="rId15"/>
    <p:sldLayoutId id="2147484371" r:id="rId16"/>
    <p:sldLayoutId id="2147484372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474" y="4544008"/>
            <a:ext cx="12040178" cy="1505810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tr-TR" sz="2400" b="1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Numaranız </a:t>
            </a:r>
            <a:r>
              <a:rPr lang="tr-TR" b="1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Adınız ve Soyadınız</a:t>
            </a:r>
          </a:p>
          <a:p>
            <a:pPr algn="ctr">
              <a:lnSpc>
                <a:spcPct val="150000"/>
              </a:lnSpc>
            </a:pPr>
            <a:r>
              <a:rPr lang="en-GB" sz="2400" b="1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Bilgisayar</a:t>
            </a:r>
            <a:r>
              <a:rPr lang="en-GB" sz="2400" b="1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en-GB" sz="2400" b="1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Mühendisliği</a:t>
            </a:r>
            <a:r>
              <a:rPr lang="en-GB" sz="2400" b="1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en-GB" sz="2400" b="1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Uygulamaları</a:t>
            </a:r>
            <a:endParaRPr lang="tr-TR" sz="2400" b="1" dirty="0">
              <a:solidFill>
                <a:srgbClr val="000000"/>
              </a:solidFill>
              <a:effectLst/>
              <a:latin typeface="+mj-lt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Danışman Unvanı Adı ve Soyadı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CDDD2B-7399-4306-BF49-56AC491FC3B2}"/>
              </a:ext>
            </a:extLst>
          </p:cNvPr>
          <p:cNvSpPr txBox="1">
            <a:spLocks/>
          </p:cNvSpPr>
          <p:nvPr/>
        </p:nvSpPr>
        <p:spPr>
          <a:xfrm>
            <a:off x="2427181" y="364451"/>
            <a:ext cx="7382763" cy="15170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T.C.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SELÇUK ÜNİVERSİTESİ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TEKNOLOJİ FAKÜLTESİ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BİLGİSAYAR MÜHENDİSLİĞİ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88712B-D550-44B0-80E9-9146ABE328A1}"/>
              </a:ext>
            </a:extLst>
          </p:cNvPr>
          <p:cNvSpPr txBox="1">
            <a:spLocks/>
          </p:cNvSpPr>
          <p:nvPr/>
        </p:nvSpPr>
        <p:spPr>
          <a:xfrm>
            <a:off x="0" y="2298205"/>
            <a:ext cx="12192000" cy="2138834"/>
          </a:xfrm>
          <a:prstGeom prst="rect">
            <a:avLst/>
          </a:prstGeo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dirty="0">
                <a:solidFill>
                  <a:srgbClr val="000000"/>
                </a:solidFill>
                <a:effectLst/>
                <a:ea typeface="Cambria" panose="02040503050406030204" pitchFamily="18" charset="0"/>
              </a:rPr>
              <a:t>PROJE ADI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0DC76F35-B5EA-4C2E-AC4E-248664791A81}"/>
              </a:ext>
            </a:extLst>
          </p:cNvPr>
          <p:cNvSpPr txBox="1"/>
          <p:nvPr/>
        </p:nvSpPr>
        <p:spPr>
          <a:xfrm>
            <a:off x="0" y="651345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>
                <a:solidFill>
                  <a:srgbClr val="00234A"/>
                </a:solidFill>
                <a:latin typeface="+mj-lt"/>
                <a:ea typeface="Cambria" panose="02040503050406030204" pitchFamily="18" charset="0"/>
              </a:rPr>
              <a:t>Konya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5A879AF-79D0-88E6-5C85-D5687D20A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107" y="499310"/>
            <a:ext cx="2658511" cy="134466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2241E792-04AE-7944-42DD-D0B7C0362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648" y="589020"/>
            <a:ext cx="3392062" cy="121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00FF"/>
                </a:solidFill>
                <a:effectLst/>
                <a:ea typeface="Cambria" panose="02040503050406030204" pitchFamily="18" charset="0"/>
              </a:rPr>
              <a:t> </a:t>
            </a:r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İçindekiler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2/9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E2852A2-90ED-A6B9-3EAC-22188FEA8CE0}"/>
              </a:ext>
            </a:extLst>
          </p:cNvPr>
          <p:cNvSpPr txBox="1"/>
          <p:nvPr/>
        </p:nvSpPr>
        <p:spPr>
          <a:xfrm>
            <a:off x="0" y="6537962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 Adınız ve Soyadınız	</a:t>
            </a:r>
          </a:p>
        </p:txBody>
      </p:sp>
      <p:sp>
        <p:nvSpPr>
          <p:cNvPr id="6" name="2 Metin kutusu">
            <a:extLst>
              <a:ext uri="{FF2B5EF4-FFF2-40B4-BE49-F238E27FC236}">
                <a16:creationId xmlns:a16="http://schemas.microsoft.com/office/drawing/2014/main" id="{80F00DF1-876F-F7B0-1690-64B2A01B1D6E}"/>
              </a:ext>
            </a:extLst>
          </p:cNvPr>
          <p:cNvSpPr txBox="1"/>
          <p:nvPr/>
        </p:nvSpPr>
        <p:spPr>
          <a:xfrm>
            <a:off x="629379" y="1716833"/>
            <a:ext cx="954098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</a:rPr>
              <a:t> </a:t>
            </a: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/>
              </a:rPr>
              <a:t>Giriş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</a:rPr>
              <a:t> Kaynak </a:t>
            </a:r>
            <a:r>
              <a:rPr lang="tr-TR" sz="2800" b="1" dirty="0">
                <a:solidFill>
                  <a:prstClr val="black"/>
                </a:solidFill>
                <a:latin typeface="Bookman Old Style"/>
              </a:rPr>
              <a:t>Araştırması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</a:rPr>
              <a:t> Materyal ve Yöntem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/>
              </a:rPr>
              <a:t> Araştırma Sonuçları ve Tartışma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b="1" dirty="0">
                <a:solidFill>
                  <a:prstClr val="black"/>
                </a:solidFill>
                <a:latin typeface="Bookman Old Style"/>
              </a:rPr>
              <a:t> Sonuçlar ve Öneriler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800" b="1" dirty="0">
                <a:solidFill>
                  <a:prstClr val="black"/>
                </a:solidFill>
                <a:latin typeface="Bookman Old Style"/>
              </a:rPr>
              <a:t> Kaynaklar</a:t>
            </a:r>
            <a:endParaRPr kumimoji="0" lang="tr-T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DB1413D-78E0-D4A2-1452-C510E9FAB454}"/>
              </a:ext>
            </a:extLst>
          </p:cNvPr>
          <p:cNvSpPr txBox="1"/>
          <p:nvPr/>
        </p:nvSpPr>
        <p:spPr>
          <a:xfrm>
            <a:off x="9314400" y="6537962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455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Giriş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3/9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8A99F243-5D05-1BCD-BF98-E308089B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25" y="1680195"/>
            <a:ext cx="8516470" cy="434833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endParaRPr lang="tr-TR" sz="2200" dirty="0">
              <a:solidFill>
                <a:schemeClr val="bg1"/>
              </a:solidFill>
              <a:effectLst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7F8F917-D225-4352-C791-1B423F23DF83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8D548669-C7D2-09A0-7E9A-971E89FBCE9E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F9B0432E-AAC8-E606-AF8C-BA053AFE3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5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 Kaynak Araştırması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dirty="0">
                <a:effectLst/>
                <a:latin typeface="Bookman Old Style"/>
                <a:ea typeface="Cambria" panose="02040503050406030204" pitchFamily="18" charset="0"/>
              </a:rPr>
              <a:t>4</a:t>
            </a: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8A99F243-5D05-1BCD-BF98-E308089B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61" y="1514168"/>
            <a:ext cx="8298714" cy="4317465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endParaRPr lang="tr-TR" sz="22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51CD8B07-DA0C-9C2A-92C0-13CD151DB05C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BE6792A0-487F-0BD4-F11F-66617969C68B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id="{CAEB1160-7EEE-A82E-6B9A-11930C7FCF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7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Materyal ve Yöntem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5/9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8A99F243-5D05-1BCD-BF98-E308089B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61" y="1514168"/>
            <a:ext cx="8298714" cy="481491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endParaRPr lang="tr-TR" sz="22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2393BA5-A8B5-29C6-7EBC-546388990BB2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B528DED-BE07-D46B-132D-8BBB82876A39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32F107B-25AA-79B1-A2D5-7A22E6439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88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Araştırma Sonuçları ve Tartışma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6/9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43A530E-1F21-4A7F-CD19-7FBE4744A0BD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1212D68-8BB0-5873-CEB3-783DB1B5C5FB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9B75BF3-B158-9D75-1441-C070984CD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A3D8BA94-11D3-3F2C-2543-5D1B0C777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061" y="1514168"/>
            <a:ext cx="8298714" cy="4814914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endParaRPr lang="tr-TR" sz="22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2691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</a:t>
            </a:r>
            <a:r>
              <a:rPr kumimoji="0" lang="tr-TR" sz="32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+mn-ea"/>
                <a:cs typeface="+mn-cs"/>
              </a:rPr>
              <a:t>Sonuçlar ve Öneriler</a:t>
            </a:r>
            <a:endParaRPr lang="tr-TR" sz="3200" cap="none" dirty="0">
              <a:solidFill>
                <a:srgbClr val="00234A"/>
              </a:solidFill>
              <a:effectLst/>
              <a:ea typeface="Cambria" panose="020405030504060302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z="2800" dirty="0">
                <a:effectLst/>
                <a:latin typeface="Bookman Old Style"/>
                <a:ea typeface="Cambria" panose="02040503050406030204" pitchFamily="18" charset="0"/>
              </a:rPr>
              <a:t>7</a:t>
            </a: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55046E61-169E-4C5A-4A00-18EADBF64B3E}"/>
              </a:ext>
            </a:extLst>
          </p:cNvPr>
          <p:cNvSpPr txBox="1"/>
          <p:nvPr/>
        </p:nvSpPr>
        <p:spPr>
          <a:xfrm>
            <a:off x="270588" y="1445856"/>
            <a:ext cx="11616611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endParaRPr lang="tr-TR" sz="2200" dirty="0">
              <a:solidFill>
                <a:schemeClr val="bg1"/>
              </a:solidFill>
            </a:endParaRPr>
          </a:p>
          <a:p>
            <a:pPr algn="just"/>
            <a:endParaRPr lang="tr-TR" sz="2000" dirty="0">
              <a:solidFill>
                <a:schemeClr val="bg1"/>
              </a:solidFill>
            </a:endParaRPr>
          </a:p>
          <a:p>
            <a:pPr algn="just"/>
            <a:endParaRPr lang="tr-TR" sz="2000" dirty="0">
              <a:solidFill>
                <a:schemeClr val="bg1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B00DC6B-B03F-89FD-B6E0-AAE84449E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8A8D60C2-4ED5-F947-718E-51332A817EF0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45BB3B8-6B32-4028-DBC7-3F5AB8BFE85D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2595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2D9FC9E-DDC0-4E33-9647-460C165E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57"/>
            <a:ext cx="10726275" cy="1090790"/>
          </a:xfr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tr-TR" sz="3200" cap="none" dirty="0">
                <a:solidFill>
                  <a:srgbClr val="00234A"/>
                </a:solidFill>
                <a:effectLst/>
                <a:ea typeface="Cambria" panose="02040503050406030204" pitchFamily="18" charset="0"/>
              </a:rPr>
              <a:t> Kaynaklar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98630D-2FA4-4E17-AEB3-E2A2D65A3246}"/>
              </a:ext>
            </a:extLst>
          </p:cNvPr>
          <p:cNvSpPr txBox="1">
            <a:spLocks/>
          </p:cNvSpPr>
          <p:nvPr/>
        </p:nvSpPr>
        <p:spPr>
          <a:xfrm>
            <a:off x="10784398" y="106257"/>
            <a:ext cx="1407601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8/9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9117E05-39DD-A71B-7641-06F5E5654E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255" y="1514168"/>
            <a:ext cx="2917326" cy="2917326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B375C141-A818-7D94-8B7D-6C80827364CB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A36E76FC-A64E-F10C-2BFA-88BBC8BC2C8D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793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1">
            <a:extLst>
              <a:ext uri="{FF2B5EF4-FFF2-40B4-BE49-F238E27FC236}">
                <a16:creationId xmlns:a16="http://schemas.microsoft.com/office/drawing/2014/main" id="{DE78D9E8-ED44-4B4F-9A28-13C881D90B74}"/>
              </a:ext>
            </a:extLst>
          </p:cNvPr>
          <p:cNvSpPr txBox="1">
            <a:spLocks/>
          </p:cNvSpPr>
          <p:nvPr/>
        </p:nvSpPr>
        <p:spPr>
          <a:xfrm>
            <a:off x="0" y="2883605"/>
            <a:ext cx="10672688" cy="1090790"/>
          </a:xfrm>
          <a:prstGeom prst="rect">
            <a:avLst/>
          </a:prstGeom>
          <a:solidFill>
            <a:srgbClr val="FDCC14"/>
          </a:solidFill>
        </p:spPr>
        <p:txBody>
          <a:bodyPr vert="horz" lIns="91440" tIns="45720" rIns="91440" bIns="45720" rtlCol="0" anchor="ctr"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3200" b="1" i="0" cap="all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  <a:cs typeface="+mj-cs"/>
              </a:defRPr>
            </a:lvl1pPr>
          </a:lstStyle>
          <a:p>
            <a:pPr algn="ctr"/>
            <a:r>
              <a:rPr lang="tr-TR" sz="4800" cap="none" dirty="0">
                <a:solidFill>
                  <a:srgbClr val="00234A"/>
                </a:solidFill>
              </a:rPr>
              <a:t>Teşekkürler…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392740A4-6F24-47E0-9954-017672070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5DBE44-9D14-4AC8-998C-BB2FCB24FC38}"/>
              </a:ext>
            </a:extLst>
          </p:cNvPr>
          <p:cNvSpPr txBox="1">
            <a:spLocks/>
          </p:cNvSpPr>
          <p:nvPr/>
        </p:nvSpPr>
        <p:spPr>
          <a:xfrm>
            <a:off x="10831053" y="2883605"/>
            <a:ext cx="1360946" cy="1090790"/>
          </a:xfrm>
          <a:prstGeom prst="rect">
            <a:avLst/>
          </a:prstGeom>
          <a:solidFill>
            <a:srgbClr val="00234A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z="2800" b="1" i="0" u="none" strike="noStrike" kern="1200" cap="all" spc="0" normalizeH="0" baseline="0" noProof="0" dirty="0">
                <a:ln>
                  <a:noFill/>
                </a:ln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j-cs"/>
              </a:rPr>
              <a:t>9/9</a:t>
            </a:r>
            <a:endParaRPr kumimoji="0" lang="en-US" sz="2800" b="1" i="0" u="none" strike="noStrike" kern="1200" cap="all" spc="0" normalizeH="0" baseline="0" noProof="0" dirty="0">
              <a:ln>
                <a:noFill/>
              </a:ln>
              <a:effectLst/>
              <a:uLnTx/>
              <a:uFillTx/>
              <a:latin typeface="Bookman Old Style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A28BE6D-FEE6-3A34-760A-7437486E76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6" y="406777"/>
            <a:ext cx="1523826" cy="152382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8C132B1-46E1-6044-5877-13EB8ABE2207}"/>
              </a:ext>
            </a:extLst>
          </p:cNvPr>
          <p:cNvSpPr txBox="1">
            <a:spLocks/>
          </p:cNvSpPr>
          <p:nvPr/>
        </p:nvSpPr>
        <p:spPr>
          <a:xfrm>
            <a:off x="1895706" y="342127"/>
            <a:ext cx="7382763" cy="15170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T.C.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SELÇUK ÜNİVERSİTESİ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TEKNOLOJİ FAKÜLTESİ</a:t>
            </a:r>
          </a:p>
          <a:p>
            <a:pPr algn="ctr"/>
            <a:r>
              <a:rPr lang="tr-TR" sz="2400" b="1" dirty="0">
                <a:solidFill>
                  <a:srgbClr val="000000"/>
                </a:solidFill>
                <a:ea typeface="Cambria" panose="02040503050406030204" pitchFamily="18" charset="0"/>
              </a:rPr>
              <a:t>BİLGİSAYAR MÜHENDİSLİĞİ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265518C8-C439-6EE5-5AA7-2208168FB8E4}"/>
              </a:ext>
            </a:extLst>
          </p:cNvPr>
          <p:cNvSpPr txBox="1"/>
          <p:nvPr/>
        </p:nvSpPr>
        <p:spPr>
          <a:xfrm>
            <a:off x="0" y="6519446"/>
            <a:ext cx="12191999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  <a:cs typeface="+mn-cs"/>
              </a:rPr>
              <a:t> Adınız ve Soyadınız	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2548565-5F30-9B9A-3BB7-0A054927B0F2}"/>
              </a:ext>
            </a:extLst>
          </p:cNvPr>
          <p:cNvSpPr txBox="1"/>
          <p:nvPr/>
        </p:nvSpPr>
        <p:spPr>
          <a:xfrm>
            <a:off x="9314400" y="6527256"/>
            <a:ext cx="2830945" cy="338554"/>
          </a:xfrm>
          <a:prstGeom prst="rect">
            <a:avLst/>
          </a:prstGeom>
          <a:solidFill>
            <a:srgbClr val="FDCC14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234A"/>
                </a:solidFill>
                <a:effectLst/>
                <a:uLnTx/>
                <a:uFillTx/>
                <a:latin typeface="Bookman Old Style"/>
                <a:ea typeface="Cambria" panose="02040503050406030204" pitchFamily="18" charset="0"/>
              </a:rPr>
              <a:t>BMU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srgbClr val="00234A"/>
              </a:solidFill>
              <a:effectLst/>
              <a:uLnTx/>
              <a:uFillTx/>
              <a:latin typeface="Bookman Old Style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2" name="Resim 8">
            <a:extLst>
              <a:ext uri="{FF2B5EF4-FFF2-40B4-BE49-F238E27FC236}">
                <a16:creationId xmlns:a16="http://schemas.microsoft.com/office/drawing/2014/main" id="{F74CCDC6-FF4B-3866-CA30-BC057891D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3648" y="589020"/>
            <a:ext cx="3392062" cy="121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02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Özel 3">
      <a:majorFont>
        <a:latin typeface="Bookman Old Style"/>
        <a:ea typeface=""/>
        <a:cs typeface=""/>
      </a:majorFont>
      <a:minorFont>
        <a:latin typeface="Rockwell"/>
        <a:ea typeface=""/>
        <a:cs typeface="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41626</TotalTime>
  <Words>136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Bookman Old Style</vt:lpstr>
      <vt:lpstr>Calibri</vt:lpstr>
      <vt:lpstr>Cambria</vt:lpstr>
      <vt:lpstr>Rockwell</vt:lpstr>
      <vt:lpstr>Wingdings</vt:lpstr>
      <vt:lpstr>Damask</vt:lpstr>
      <vt:lpstr>PowerPoint Presentation</vt:lpstr>
      <vt:lpstr> İçindekiler</vt:lpstr>
      <vt:lpstr> Giriş</vt:lpstr>
      <vt:lpstr>  Kaynak Araştırması</vt:lpstr>
      <vt:lpstr> Materyal ve Yöntem</vt:lpstr>
      <vt:lpstr> Araştırma Sonuçları ve Tartışma</vt:lpstr>
      <vt:lpstr> Sonuçlar ve Öneriler</vt:lpstr>
      <vt:lpstr> Kaynaklar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Burak Tezcan</cp:lastModifiedBy>
  <cp:revision>928</cp:revision>
  <dcterms:created xsi:type="dcterms:W3CDTF">2014-09-16T21:27:06Z</dcterms:created>
  <dcterms:modified xsi:type="dcterms:W3CDTF">2024-12-30T10:02:24Z</dcterms:modified>
</cp:coreProperties>
</file>